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2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34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9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4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3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96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02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0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5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82B7E-6F95-4DF3-9B4E-C59467F4ED22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CB28B-A116-4159-B571-6BE93D14CA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608" y="1542987"/>
            <a:ext cx="8503920" cy="852741"/>
          </a:xfrm>
        </p:spPr>
        <p:txBody>
          <a:bodyPr>
            <a:normAutofit/>
          </a:bodyPr>
          <a:lstStyle/>
          <a:p>
            <a:r>
              <a:rPr lang="sr-Latn-R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608" y="2468880"/>
            <a:ext cx="8503920" cy="41605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3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67E4C0-6CD6-974A-F0A4-E2D5F37FAE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EDB7B-ACB0-DF3A-2779-8AB9855D8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608" y="1542987"/>
            <a:ext cx="8503920" cy="852741"/>
          </a:xfrm>
        </p:spPr>
        <p:txBody>
          <a:bodyPr>
            <a:normAutofit/>
          </a:bodyPr>
          <a:lstStyle/>
          <a:p>
            <a:r>
              <a:rPr lang="sr-Latn-R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29C3F-EEEA-5158-426A-8543A4DEBE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608" y="2468880"/>
            <a:ext cx="8503920" cy="41605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00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4CDA3-8343-E5DC-D591-B7FCB5502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B06CE-F7E1-90ED-17FE-F4D0D67E3E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608" y="1542987"/>
            <a:ext cx="8503920" cy="852741"/>
          </a:xfrm>
        </p:spPr>
        <p:txBody>
          <a:bodyPr>
            <a:normAutofit/>
          </a:bodyPr>
          <a:lstStyle/>
          <a:p>
            <a:r>
              <a:rPr lang="sr-Latn-R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F11ED5-C768-0368-3C3F-F401D9D44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608" y="2468880"/>
            <a:ext cx="8503920" cy="41605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5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751A5-DDB7-5625-400C-4A9DC8CB45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0D3CC-1634-3B4D-FFC8-885F62231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608" y="1542987"/>
            <a:ext cx="8503920" cy="852741"/>
          </a:xfrm>
        </p:spPr>
        <p:txBody>
          <a:bodyPr>
            <a:normAutofit/>
          </a:bodyPr>
          <a:lstStyle/>
          <a:p>
            <a:r>
              <a:rPr lang="sr-Latn-R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FEE463-334E-B480-7D7B-E9F5FE4E7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608" y="2468880"/>
            <a:ext cx="8503920" cy="41605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945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D4033-A6F2-E6DA-A15F-A4ADA2E073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89BCF-7C2C-ED48-2F54-9FEFD2D0C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608" y="1542987"/>
            <a:ext cx="8503920" cy="852741"/>
          </a:xfrm>
        </p:spPr>
        <p:txBody>
          <a:bodyPr>
            <a:normAutofit/>
          </a:bodyPr>
          <a:lstStyle/>
          <a:p>
            <a:r>
              <a:rPr lang="sr-Latn-RS" sz="40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A1AF2C-DCAC-0DE5-B986-D67B792E06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608" y="2468880"/>
            <a:ext cx="8503920" cy="416052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062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Office Theme</vt:lpstr>
      <vt:lpstr>Title</vt:lpstr>
      <vt:lpstr>Title</vt:lpstr>
      <vt:lpstr>Title</vt:lpstr>
      <vt:lpstr>Title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Mića Đurđev</cp:lastModifiedBy>
  <cp:revision>18</cp:revision>
  <dcterms:created xsi:type="dcterms:W3CDTF">2018-07-12T05:42:46Z</dcterms:created>
  <dcterms:modified xsi:type="dcterms:W3CDTF">2025-07-09T12:49:41Z</dcterms:modified>
</cp:coreProperties>
</file>