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5119350" cy="21383625"/>
  <p:notesSz cx="6858000" cy="9144000"/>
  <p:defaultTextStyle>
    <a:defPPr>
      <a:defRPr lang="en-US"/>
    </a:defPPr>
    <a:lvl1pPr marL="0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1pPr>
    <a:lvl2pPr marL="876041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2pPr>
    <a:lvl3pPr marL="1752082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3pPr>
    <a:lvl4pPr marL="2628123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4pPr>
    <a:lvl5pPr marL="3504164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5pPr>
    <a:lvl6pPr marL="4380205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6pPr>
    <a:lvl7pPr marL="5256246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7pPr>
    <a:lvl8pPr marL="6132286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8pPr>
    <a:lvl9pPr marL="7008327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6" d="100"/>
          <a:sy n="26" d="100"/>
        </p:scale>
        <p:origin x="182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B3D-ACEB-4FA0-8E64-E38B8D4A018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AA1C5-94C5-4454-AE20-BEB4529FE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7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5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8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8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9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4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8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0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0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0B3E4-6B4D-4EF9-95D0-0DA27F827C9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042391"/>
            <a:ext cx="12851448" cy="1015259"/>
          </a:xfrm>
        </p:spPr>
        <p:txBody>
          <a:bodyPr>
            <a:normAutofit/>
          </a:bodyPr>
          <a:lstStyle/>
          <a:p>
            <a:r>
              <a:rPr lang="sr-Latn-RS" sz="44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469" y="5172075"/>
            <a:ext cx="14112081" cy="15544799"/>
          </a:xfrm>
        </p:spPr>
        <p:txBody>
          <a:bodyPr>
            <a:norm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33951" y="3771900"/>
            <a:ext cx="12851448" cy="1015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511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92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600" dirty="0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5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Mića Đurđev</cp:lastModifiedBy>
  <cp:revision>15</cp:revision>
  <dcterms:created xsi:type="dcterms:W3CDTF">2018-08-28T10:49:21Z</dcterms:created>
  <dcterms:modified xsi:type="dcterms:W3CDTF">2025-07-09T12:48:56Z</dcterms:modified>
</cp:coreProperties>
</file>